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375F5-A0CE-42F8-AC6E-8C8EA54A01A5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6494D-EEAD-4E1F-8C08-EBE240153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10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8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3" y="1842964"/>
            <a:ext cx="7099634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9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5" y="1842964"/>
            <a:ext cx="709963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41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00575"/>
            <a:ext cx="3858492" cy="4572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83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82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562" y="705498"/>
            <a:ext cx="3858492" cy="45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7439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01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06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5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509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2642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9384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685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3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63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67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8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756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39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8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69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23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92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3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8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89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8302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2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0154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3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41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922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93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40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4346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908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97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31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57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75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977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23445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691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029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5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8039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311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5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5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57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</a:t>
            </a:r>
            <a:r>
              <a:rPr lang="en-US" dirty="0" smtClean="0">
                <a:solidFill>
                  <a:srgbClr val="003865"/>
                </a:solidFill>
              </a:rPr>
              <a:t>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6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8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 mn.gov/</a:t>
            </a:r>
            <a:r>
              <a:rPr lang="en-US" dirty="0" err="1" smtClean="0">
                <a:solidFill>
                  <a:srgbClr val="000000"/>
                </a:solidFill>
              </a:rPr>
              <a:t>websiteurl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Jeff Aguy – “Humans at the Center of Our Work”</a:t>
            </a:r>
            <a:endParaRPr lang="en-US" dirty="0"/>
          </a:p>
        </p:txBody>
      </p:sp>
      <p:pic>
        <p:nvPicPr>
          <p:cNvPr id="9" name="Content Placeholder 8" descr="Jeff Aguy portrait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5"/>
          <a:stretch/>
        </p:blipFill>
        <p:spPr>
          <a:xfrm>
            <a:off x="726140" y="2039797"/>
            <a:ext cx="4815808" cy="392557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Grew </a:t>
            </a:r>
            <a:r>
              <a:rPr lang="en-US" dirty="0"/>
              <a:t>up in a small village in </a:t>
            </a:r>
            <a:r>
              <a:rPr lang="en-US" dirty="0" smtClean="0"/>
              <a:t>Haiti without running </a:t>
            </a:r>
            <a:r>
              <a:rPr lang="en-US" dirty="0"/>
              <a:t>water or flushable </a:t>
            </a:r>
            <a:r>
              <a:rPr lang="en-US" dirty="0" smtClean="0"/>
              <a:t>toilets and occasionally electricity. </a:t>
            </a:r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2012 Jeff became the youngest CEO of a strategic planning firm in the United States at 21 years old. He has also served in a number of leadership roles including: Board Chairman, Executive Director for a Business Development Non-Profit, Director of a University Research Program and Quality Enhancement Plan Reviewer. </a:t>
            </a:r>
            <a:endParaRPr lang="en-US" dirty="0" smtClean="0"/>
          </a:p>
          <a:p>
            <a:r>
              <a:rPr lang="en-US" dirty="0" smtClean="0"/>
              <a:t>Chief </a:t>
            </a:r>
            <a:r>
              <a:rPr lang="en-US" dirty="0"/>
              <a:t>Executive for Aguy Innovation Group, </a:t>
            </a:r>
            <a:r>
              <a:rPr lang="en-US" dirty="0" smtClean="0"/>
              <a:t>a </a:t>
            </a:r>
            <a:r>
              <a:rPr lang="en-US" dirty="0"/>
              <a:t>firm committed to researching innovation, developing innovators, and implementing large scale human-centered solutions for public and private institutions. </a:t>
            </a:r>
            <a:endParaRPr lang="en-US" dirty="0" smtClean="0"/>
          </a:p>
          <a:p>
            <a:r>
              <a:rPr lang="en-US" dirty="0" smtClean="0"/>
              <a:t>Vice President </a:t>
            </a:r>
            <a:r>
              <a:rPr lang="en-US" dirty="0"/>
              <a:t>for the Minneapolis NAACP.</a:t>
            </a:r>
          </a:p>
          <a:p>
            <a:r>
              <a:rPr lang="en-US" dirty="0" smtClean="0"/>
              <a:t>Bachelor </a:t>
            </a:r>
            <a:r>
              <a:rPr lang="en-US" dirty="0"/>
              <a:t>of Science degree in Industrial-Organizational Psychology with a specialization in Statistical Analysis </a:t>
            </a:r>
            <a:r>
              <a:rPr lang="en-US" dirty="0" smtClean="0"/>
              <a:t>and </a:t>
            </a:r>
            <a:r>
              <a:rPr lang="en-US" dirty="0"/>
              <a:t>also holds a Six-Sigma Black Belt Certification. </a:t>
            </a:r>
            <a:endParaRPr lang="en-US" dirty="0" smtClean="0"/>
          </a:p>
          <a:p>
            <a:pPr lvl="0">
              <a:buClr>
                <a:srgbClr val="003865"/>
              </a:buClr>
            </a:pPr>
            <a:r>
              <a:rPr lang="en-US" dirty="0" smtClean="0">
                <a:solidFill>
                  <a:srgbClr val="003865"/>
                </a:solidFill>
              </a:rPr>
              <a:t>Possesses </a:t>
            </a:r>
            <a:r>
              <a:rPr lang="en-US" dirty="0">
                <a:solidFill>
                  <a:srgbClr val="003865"/>
                </a:solidFill>
              </a:rPr>
              <a:t>a deep sense of purpose, love for community, and a passion for solving complex problems.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MN.IT</vt:lpstr>
      <vt:lpstr>Jeff Aguy – “Humans at the Center of Our Work”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Jeff Aguy – “Humans at the Center of Our Work”</dc:title>
  <dc:creator>Davis, Richard D (DOT)</dc:creator>
  <cp:lastModifiedBy>Micheal Foley</cp:lastModifiedBy>
  <cp:revision>2</cp:revision>
  <dcterms:created xsi:type="dcterms:W3CDTF">2018-03-13T10:31:46Z</dcterms:created>
  <dcterms:modified xsi:type="dcterms:W3CDTF">2018-04-02T17:43:18Z</dcterms:modified>
</cp:coreProperties>
</file>